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07" name="Body Level One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915009552_2264x1509.jpg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519873_3318x2212.jpg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Image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Image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Slide Subtitle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Agenda Subtitle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A long time ago in a galaxy far far away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A long time ago in a galaxy far far away </a:t>
            </a:r>
          </a:p>
        </p:txBody>
      </p:sp>
      <p:sp>
        <p:nvSpPr>
          <p:cNvPr id="152" name="Exampl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Example</a:t>
            </a:r>
          </a:p>
        </p:txBody>
      </p:sp>
      <p:sp>
        <p:nvSpPr>
          <p:cNvPr id="153" name="Some author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Some author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" name="Table"/>
          <p:cNvGraphicFramePr/>
          <p:nvPr/>
        </p:nvGraphicFramePr>
        <p:xfrm>
          <a:off x="5084984" y="3727120"/>
          <a:ext cx="14226732" cy="488994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553507"/>
                <a:gridCol w="3553507"/>
                <a:gridCol w="3553507"/>
                <a:gridCol w="3553507"/>
              </a:tblGrid>
              <a:tr h="243861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3200"/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3200"/>
                        <a:t>Header1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3200"/>
                        <a:t>Header2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3200"/>
                        <a:t>Header3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243861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3200"/>
                        <a:t>Some content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3200"/>
                        <a:t>A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3200"/>
                        <a:t>B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3200"/>
                        <a:t>C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sp>
        <p:nvSpPr>
          <p:cNvPr id="156" name="This is simple table"/>
          <p:cNvSpPr txBox="1"/>
          <p:nvPr/>
        </p:nvSpPr>
        <p:spPr>
          <a:xfrm>
            <a:off x="9379585" y="1763087"/>
            <a:ext cx="5624831" cy="10604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000"/>
            </a:lvl1pPr>
          </a:lstStyle>
          <a:p>
            <a:pPr/>
            <a:r>
              <a:t>This is simple table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