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1pPr>
    <a:lvl2pPr marL="0" marR="0" indent="457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2pPr>
    <a:lvl3pPr marL="0" marR="0" indent="914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3pPr>
    <a:lvl4pPr marL="0" marR="0" indent="1371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4pPr>
    <a:lvl5pPr marL="0" marR="0" indent="18288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5pPr>
    <a:lvl6pPr marL="0" marR="0" indent="22860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6pPr>
    <a:lvl7pPr marL="0" marR="0" indent="27432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7pPr>
    <a:lvl8pPr marL="0" marR="0" indent="32004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8pPr>
    <a:lvl9pPr marL="0" marR="0" indent="3657600" algn="ctr" defTabSz="2438400" rtl="0" fontAlgn="auto" latinLnBrk="0" hangingPunct="0">
      <a:lnSpc>
        <a:spcPct val="9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anela Text Regular"/>
        <a:ea typeface="Canela Text Regular"/>
        <a:cs typeface="Canela Text Regular"/>
        <a:sym typeface="Canela Text Regula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hueOff val="-217956"/>
              <a:satOff val="14368"/>
              <a:lumOff val="17764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E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71091"/>
              <a:satOff val="15926"/>
              <a:lumOff val="22314"/>
            </a:schemeClr>
          </a:solidFill>
        </a:fill>
      </a:tcStyle>
    </a:firstCol>
    <a:lastRow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45B43B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45B43B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9036"/>
              <a:lumOff val="17111"/>
            </a:schemeClr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BD17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FBD17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8A2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C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32C5B9"/>
          </a:solidFill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2">
                  <a:hueOff val="240640"/>
                  <a:satOff val="2542"/>
                  <a:lumOff val="-13198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chemeClr val="accent2">
              <a:hueOff val="240640"/>
              <a:satOff val="2542"/>
              <a:lumOff val="-13198"/>
            </a:schemeClr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Graphik"/>
          <a:ea typeface="Graphik"/>
          <a:cs typeface="Graphik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F"/>
          </a:solidFill>
        </a:fill>
      </a:tcStyle>
    </a:band2H>
    <a:firstCol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Graphik Semibold"/>
          <a:ea typeface="Graphik Semibold"/>
          <a:cs typeface="Graphik Semibold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1219200" y="11986162"/>
            <a:ext cx="21945599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/>
            </a:lvl1pPr>
          </a:lstStyle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xfrm>
            <a:off x="1219200" y="7567579"/>
            <a:ext cx="21945600" cy="225059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idx="1" hasCustomPrompt="1"/>
          </p:nvPr>
        </p:nvSpPr>
        <p:spPr>
          <a:xfrm>
            <a:off x="1219200" y="3251200"/>
            <a:ext cx="21945600" cy="6604000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1280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1219200" y="8462239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sz="half" idx="1" hasCustomPrompt="1"/>
          </p:nvPr>
        </p:nvSpPr>
        <p:spPr>
          <a:xfrm>
            <a:off x="1219200" y="4214484"/>
            <a:ext cx="21945600" cy="4269708"/>
          </a:xfrm>
          <a:prstGeom prst="rect">
            <a:avLst/>
          </a:prstGeom>
        </p:spPr>
        <p:txBody>
          <a:bodyPr anchor="b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22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1219200" y="11100053"/>
            <a:ext cx="21945602" cy="832613"/>
          </a:xfrm>
          <a:prstGeom prst="rect">
            <a:avLst/>
          </a:prstGeom>
        </p:spPr>
        <p:txBody>
          <a:bodyPr anchor="ctr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half" idx="1" hasCustomPrompt="1"/>
          </p:nvPr>
        </p:nvSpPr>
        <p:spPr>
          <a:xfrm>
            <a:off x="1219200" y="4178300"/>
            <a:ext cx="21945600" cy="4416425"/>
          </a:xfrm>
          <a:prstGeom prst="rect">
            <a:avLst/>
          </a:prstGeom>
        </p:spPr>
        <p:txBody>
          <a:bodyPr anchor="ctr"/>
          <a:lstStyle>
            <a:lvl1pPr marL="0" indent="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1pPr>
            <a:lvl2pPr marL="0" indent="4572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2pPr>
            <a:lvl3pPr marL="0" indent="9144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3pPr>
            <a:lvl4pPr marL="0" indent="13716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4pPr>
            <a:lvl5pPr marL="0" indent="1828800" algn="ctr" defTabSz="2438400">
              <a:lnSpc>
                <a:spcPct val="80000"/>
              </a:lnSpc>
              <a:spcBef>
                <a:spcPts val="0"/>
              </a:spcBef>
              <a:buSzTx/>
              <a:buNone/>
              <a:defRPr sz="84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941297804_1296x1457.jpg"/>
          <p:cNvSpPr/>
          <p:nvPr>
            <p:ph type="pic" sz="quarter" idx="21"/>
          </p:nvPr>
        </p:nvSpPr>
        <p:spPr>
          <a:xfrm>
            <a:off x="15744825" y="5581752"/>
            <a:ext cx="7365408" cy="82804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915009552_2264x1509.jpg"/>
          <p:cNvSpPr/>
          <p:nvPr>
            <p:ph type="pic" sz="quarter" idx="22"/>
          </p:nvPr>
        </p:nvSpPr>
        <p:spPr>
          <a:xfrm>
            <a:off x="15363825" y="1270000"/>
            <a:ext cx="8115300" cy="540900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740519873_3318x2212.jpg"/>
          <p:cNvSpPr/>
          <p:nvPr>
            <p:ph type="pic" idx="23"/>
          </p:nvPr>
        </p:nvSpPr>
        <p:spPr>
          <a:xfrm>
            <a:off x="-63500" y="1270000"/>
            <a:ext cx="167640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740519873_3318x2212.jpg"/>
          <p:cNvSpPr/>
          <p:nvPr>
            <p:ph type="pic" idx="21"/>
          </p:nvPr>
        </p:nvSpPr>
        <p:spPr>
          <a:xfrm>
            <a:off x="1270000" y="-423334"/>
            <a:ext cx="21844000" cy="1456266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519873_3318x2212.jpg"/>
          <p:cNvSpPr/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1219200" y="3543300"/>
            <a:ext cx="21945600" cy="4267200"/>
          </a:xfrm>
          <a:prstGeom prst="rect">
            <a:avLst/>
          </a:prstGeom>
        </p:spPr>
        <p:txBody>
          <a:bodyPr anchor="b"/>
          <a:lstStyle>
            <a:lvl1pPr>
              <a:defRPr spc="-128" sz="12800">
                <a:solidFill>
                  <a:srgbClr val="FFFFFF"/>
                </a:solidFill>
              </a:defRPr>
            </a:lvl1pPr>
          </a:lstStyle>
          <a:p>
            <a:pPr/>
            <a:r>
              <a:t>Presentation Title</a:t>
            </a:r>
          </a:p>
        </p:txBody>
      </p:sp>
      <p:sp>
        <p:nvSpPr>
          <p:cNvPr id="23" name="Body Level One…"/>
          <p:cNvSpPr txBox="1"/>
          <p:nvPr>
            <p:ph type="body" sz="quarter" idx="1" hasCustomPrompt="1"/>
          </p:nvPr>
        </p:nvSpPr>
        <p:spPr>
          <a:xfrm>
            <a:off x="1219200" y="7569200"/>
            <a:ext cx="21945600" cy="22521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59" sz="6000">
                <a:solidFill>
                  <a:srgbClr val="FFFFFF"/>
                </a:solidFill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Author and Date"/>
          <p:cNvSpPr txBox="1"/>
          <p:nvPr>
            <p:ph type="body" sz="quarter" idx="22" hasCustomPrompt="1"/>
          </p:nvPr>
        </p:nvSpPr>
        <p:spPr>
          <a:xfrm>
            <a:off x="1219200" y="11988800"/>
            <a:ext cx="21945602" cy="605791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29" sz="3000">
                <a:solidFill>
                  <a:srgbClr val="FFFFFF"/>
                </a:solidFill>
                <a:latin typeface="Graphik Medium"/>
                <a:ea typeface="Graphik Medium"/>
                <a:cs typeface="Graphik Medium"/>
                <a:sym typeface="Graphik Medium"/>
              </a:defRPr>
            </a:lvl1pPr>
          </a:lstStyle>
          <a:p>
            <a:pPr/>
            <a:r>
              <a:t>Author and Date</a:t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1215495" y="4585102"/>
            <a:ext cx="9757338" cy="2540001"/>
          </a:xfrm>
          <a:prstGeom prst="rect">
            <a:avLst/>
          </a:prstGeom>
        </p:spPr>
        <p:txBody>
          <a:bodyPr anchor="b"/>
          <a:lstStyle/>
          <a:p>
            <a:pPr/>
            <a:r>
              <a:t>Slide Title</a:t>
            </a:r>
          </a:p>
        </p:txBody>
      </p:sp>
      <p:sp>
        <p:nvSpPr>
          <p:cNvPr id="33" name="Image"/>
          <p:cNvSpPr/>
          <p:nvPr>
            <p:ph type="pic" idx="21"/>
          </p:nvPr>
        </p:nvSpPr>
        <p:spPr>
          <a:xfrm>
            <a:off x="9283700" y="1270000"/>
            <a:ext cx="16751300" cy="1117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4" name="Body Level One…"/>
          <p:cNvSpPr txBox="1"/>
          <p:nvPr>
            <p:ph type="body" sz="quarter" idx="1" hasCustomPrompt="1"/>
          </p:nvPr>
        </p:nvSpPr>
        <p:spPr>
          <a:xfrm>
            <a:off x="1219200" y="7016750"/>
            <a:ext cx="9753600" cy="5416550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  <a:lvl2pPr marL="0" indent="4572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2pPr>
            <a:lvl3pPr marL="0" indent="9144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3pPr>
            <a:lvl4pPr marL="0" indent="13716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4pPr>
            <a:lvl5pPr marL="0" indent="182880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5pPr>
          </a:lstStyle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43" name="Body Level One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Slide Subtitle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487148"/>
          </a:xfrm>
          <a:prstGeom prst="rect">
            <a:avLst/>
          </a:prstGeom>
        </p:spPr>
        <p:txBody>
          <a:bodyPr numCol="2" spcCol="2558384"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1219200" y="774700"/>
            <a:ext cx="9753600" cy="1600200"/>
          </a:xfrm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61" name="Image"/>
          <p:cNvSpPr/>
          <p:nvPr>
            <p:ph type="pic" idx="21"/>
          </p:nvPr>
        </p:nvSpPr>
        <p:spPr>
          <a:xfrm>
            <a:off x="12192644" y="718588"/>
            <a:ext cx="10972801" cy="123296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2" name="Slide Subtitle"/>
          <p:cNvSpPr txBox="1"/>
          <p:nvPr>
            <p:ph type="body" sz="quarter" idx="22" hasCustomPrompt="1"/>
          </p:nvPr>
        </p:nvSpPr>
        <p:spPr>
          <a:xfrm>
            <a:off x="1219200" y="2387600"/>
            <a:ext cx="9757569" cy="832612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63" name="Body Level One…"/>
          <p:cNvSpPr txBox="1"/>
          <p:nvPr>
            <p:ph type="body" sz="half" idx="1" hasCustomPrompt="1"/>
          </p:nvPr>
        </p:nvSpPr>
        <p:spPr>
          <a:xfrm>
            <a:off x="1219200" y="4023221"/>
            <a:ext cx="9757569" cy="8384679"/>
          </a:xfrm>
          <a:prstGeom prst="rect">
            <a:avLst/>
          </a:prstGeom>
        </p:spPr>
        <p:txBody>
          <a:bodyPr/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1200403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1219200" y="3242270"/>
            <a:ext cx="21945600" cy="6604001"/>
          </a:xfrm>
          <a:prstGeom prst="rect">
            <a:avLst/>
          </a:prstGeom>
        </p:spPr>
        <p:txBody>
          <a:bodyPr anchor="ctr"/>
          <a:lstStyle>
            <a:lvl1pPr>
              <a:defRPr spc="0" sz="12800"/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1219200" y="2384648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Agenda Title</a:t>
            </a:r>
          </a:p>
        </p:txBody>
      </p:sp>
      <p:sp>
        <p:nvSpPr>
          <p:cNvPr id="89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5600" cy="8385548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0" indent="4572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0" indent="9144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0" indent="13716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0" indent="1828800" defTabSz="825500">
              <a:lnSpc>
                <a:spcPct val="100000"/>
              </a:lnSpc>
              <a:buSzTx/>
              <a:buNone/>
              <a:defRPr spc="-136" sz="680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Agenda Subtitle"/>
          <p:cNvSpPr txBox="1"/>
          <p:nvPr>
            <p:ph type="body" sz="quarter" idx="21" hasCustomPrompt="1"/>
          </p:nvPr>
        </p:nvSpPr>
        <p:spPr>
          <a:xfrm>
            <a:off x="1219200" y="2387115"/>
            <a:ext cx="21945602" cy="832613"/>
          </a:xfrm>
          <a:prstGeom prst="rect">
            <a:avLst/>
          </a:prstGeom>
        </p:spPr>
        <p:txBody>
          <a:bodyPr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pc="-44">
                <a:latin typeface="Graphik Semibold"/>
                <a:ea typeface="Graphik Semibold"/>
                <a:cs typeface="Graphik Semibold"/>
                <a:sym typeface="Graphik Semibold"/>
              </a:defRPr>
            </a:lvl1pPr>
          </a:lstStyle>
          <a:p>
            <a:pPr/>
            <a:r>
              <a:t>Agenda Subtitle</a:t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xfrm>
            <a:off x="12001499" y="12700000"/>
            <a:ext cx="388621" cy="42926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/>
          <p:nvPr>
            <p:ph type="title" hasCustomPrompt="1"/>
          </p:nvPr>
        </p:nvSpPr>
        <p:spPr>
          <a:xfrm>
            <a:off x="1219200" y="774700"/>
            <a:ext cx="21945600" cy="1727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1219200" y="4013200"/>
            <a:ext cx="21948577" cy="8483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997689" y="12700000"/>
            <a:ext cx="388621" cy="4292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lnSpc>
                <a:spcPct val="100000"/>
              </a:lnSpc>
              <a:defRPr sz="2000">
                <a:solidFill>
                  <a:srgbClr val="5E5E5E"/>
                </a:solidFill>
                <a:latin typeface="Graphik"/>
                <a:ea typeface="Graphik"/>
                <a:cs typeface="Graphik"/>
                <a:sym typeface="Graphik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24384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-84" strike="noStrike" sz="8400" u="none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5461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1pPr>
      <a:lvl2pPr marL="10922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2pPr>
      <a:lvl3pPr marL="16383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3pPr>
      <a:lvl4pPr marL="21844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4pPr>
      <a:lvl5pPr marL="27305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5pPr>
      <a:lvl6pPr marL="32766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6pPr>
      <a:lvl7pPr marL="38227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7pPr>
      <a:lvl8pPr marL="43688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8pPr>
      <a:lvl9pPr marL="4914900" marR="0" indent="-546100" algn="l" defTabSz="2438338" rtl="0" latinLnBrk="0">
        <a:lnSpc>
          <a:spcPct val="90000"/>
        </a:lnSpc>
        <a:spcBef>
          <a:spcPts val="2400"/>
        </a:spcBef>
        <a:spcAft>
          <a:spcPts val="0"/>
        </a:spcAft>
        <a:buClrTx/>
        <a:buSzPct val="150000"/>
        <a:buFontTx/>
        <a:buChar char="•"/>
        <a:tabLst/>
        <a:defRPr b="0" baseline="0" cap="none" i="0" spc="0" strike="noStrike" sz="4400" u="none">
          <a:solidFill>
            <a:srgbClr val="000000"/>
          </a:solidFill>
          <a:uFillTx/>
          <a:latin typeface="Canela Text Regular"/>
          <a:ea typeface="Canela Text Regular"/>
          <a:cs typeface="Canela Text Regular"/>
          <a:sym typeface="Canela Text Regular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000" u="none">
          <a:solidFill>
            <a:schemeClr val="tx1"/>
          </a:solidFill>
          <a:uFillTx/>
          <a:latin typeface="+mn-lt"/>
          <a:ea typeface="+mn-ea"/>
          <a:cs typeface="+mn-cs"/>
          <a:sym typeface="Graphik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5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A long time ago in a galaxy far far away"/>
          <p:cNvSpPr txBox="1"/>
          <p:nvPr>
            <p:ph type="body" idx="21"/>
          </p:nvPr>
        </p:nvSpPr>
        <p:spPr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pPr/>
            <a:r>
              <a:t>A long time ago in a galaxy far far away </a:t>
            </a:r>
          </a:p>
        </p:txBody>
      </p:sp>
      <p:sp>
        <p:nvSpPr>
          <p:cNvPr id="152" name="Example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Example</a:t>
            </a:r>
          </a:p>
        </p:txBody>
      </p:sp>
      <p:sp>
        <p:nvSpPr>
          <p:cNvPr id="153" name="Some author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Some author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" name="Table"/>
          <p:cNvGraphicFramePr/>
          <p:nvPr/>
        </p:nvGraphicFramePr>
        <p:xfrm>
          <a:off x="5084984" y="3727120"/>
          <a:ext cx="14226732" cy="488994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3553507"/>
                <a:gridCol w="3553507"/>
                <a:gridCol w="3553507"/>
                <a:gridCol w="3553507"/>
              </a:tblGrid>
              <a:tr h="243861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3200"/>
                      </a:pP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1800"/>
                      </a:pPr>
                      <a:r>
                        <a:rPr sz="3200"/>
                        <a:t>Header1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1800"/>
                      </a:pPr>
                      <a:r>
                        <a:rPr sz="3200"/>
                        <a:t>Header2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1800"/>
                      </a:pPr>
                      <a:r>
                        <a:rPr sz="3200"/>
                        <a:t>Header3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  <a:tr h="2438619"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1800"/>
                      </a:pPr>
                      <a:r>
                        <a:rPr sz="3200"/>
                        <a:t>Some content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1800"/>
                      </a:pPr>
                      <a:r>
                        <a:rPr sz="3200"/>
                        <a:t>A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1800"/>
                      </a:pPr>
                      <a:r>
                        <a:rPr sz="3200"/>
                        <a:t>B</a:t>
                      </a:r>
                    </a:p>
                  </a:txBody>
                  <a:tcPr marL="50800" marR="50800" marT="50800" marB="50800" anchor="ctr" anchorCtr="0" horzOverflow="overflow"/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1663700" algn="l"/>
                        </a:tabLst>
                        <a:defRPr sz="1800"/>
                      </a:pPr>
                      <a:r>
                        <a:rPr sz="3200"/>
                        <a:t>C</a:t>
                      </a:r>
                    </a:p>
                  </a:txBody>
                  <a:tcPr marL="50800" marR="50800" marT="50800" marB="50800" anchor="ctr" anchorCtr="0" horzOverflow="overflow"/>
                </a:tc>
              </a:tr>
            </a:tbl>
          </a:graphicData>
        </a:graphic>
      </p:graphicFrame>
      <p:sp>
        <p:nvSpPr>
          <p:cNvPr id="156" name="This is simple table"/>
          <p:cNvSpPr txBox="1"/>
          <p:nvPr/>
        </p:nvSpPr>
        <p:spPr>
          <a:xfrm>
            <a:off x="9379585" y="1763087"/>
            <a:ext cx="5624831" cy="10604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5000"/>
            </a:lvl1pPr>
          </a:lstStyle>
          <a:p>
            <a:pPr/>
            <a:r>
              <a:t>This is simple table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3_ClassicWhite">
  <a:themeElements>
    <a:clrScheme name="23_Clas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3E74D1"/>
      </a:accent1>
      <a:accent2>
        <a:srgbClr val="33C5B9"/>
      </a:accent2>
      <a:accent3>
        <a:srgbClr val="45B53C"/>
      </a:accent3>
      <a:accent4>
        <a:srgbClr val="FFBD16"/>
      </a:accent4>
      <a:accent5>
        <a:srgbClr val="E22146"/>
      </a:accent5>
      <a:accent6>
        <a:srgbClr val="836BB7"/>
      </a:accent6>
      <a:hlink>
        <a:srgbClr val="0000FF"/>
      </a:hlink>
      <a:folHlink>
        <a:srgbClr val="FF00FF"/>
      </a:folHlink>
    </a:clrScheme>
    <a:fontScheme name="23_ClassicWhite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3_Clas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11303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Graphik"/>
            <a:ea typeface="Graphik"/>
            <a:cs typeface="Graphik"/>
            <a:sym typeface="Graphik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400" rtl="0" fontAlgn="auto" latinLnBrk="0" hangingPunct="0">
          <a:lnSpc>
            <a:spcPct val="9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anela Text Regular"/>
            <a:ea typeface="Canela Text Regular"/>
            <a:cs typeface="Canela Text Regular"/>
            <a:sym typeface="Canela Text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